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embeddedFontLst>
    <p:embeddedFont>
      <p:font typeface="Petrona"/>
      <p:regular r:id="rId13"/>
    </p:embeddedFont>
    <p:embeddedFont>
      <p:font typeface="Petrona"/>
      <p:regular r:id="rId14"/>
    </p:embeddedFont>
    <p:embeddedFont>
      <p:font typeface="Petrona"/>
      <p:regular r:id="rId15"/>
    </p:embeddedFont>
    <p:embeddedFont>
      <p:font typeface="Petrona"/>
      <p:regular r:id="rId16"/>
    </p:embeddedFon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openxmlformats.org/officeDocument/2006/relationships/font" Target="fonts/font1.fntdata"/><Relationship Id="rId14" Type="http://schemas.openxmlformats.org/officeDocument/2006/relationships/font" Target="fonts/font2.fntdata"/><Relationship Id="rId15" Type="http://schemas.openxmlformats.org/officeDocument/2006/relationships/font" Target="fonts/font3.fntdata"/><Relationship Id="rId16" Type="http://schemas.openxmlformats.org/officeDocument/2006/relationships/font" Target="fonts/font4.fntdata"/><Relationship Id="rId17" Type="http://schemas.openxmlformats.org/officeDocument/2006/relationships/font" Target="fonts/font5.fntdata"/><Relationship Id="rId18" Type="http://schemas.openxmlformats.org/officeDocument/2006/relationships/font" Target="fonts/font6.fntdata"/><Relationship Id="rId19" Type="http://schemas.openxmlformats.org/officeDocument/2006/relationships/font" Target="fonts/font7.fntdata"/><Relationship Id="rId2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powerbi.com/view?r=eyJrIjoiOTYxMzFjMmUtNGNhZS00ZTRmLWJiNmUtZjg1NzUxZDJkZDQyIiwidCI6ImM2ZTU0OWIzLTVmNDUtNDAzMi1hYWU5LWQ0MjQ0ZGM1YjJjNCJ9" TargetMode="External"/><Relationship Id="rId1" Type="http://schemas.openxmlformats.org/officeDocument/2006/relationships/image" Target="../media/image-6-1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3143250"/>
            <a:ext cx="11601331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 Insights for Atliq Grand Hotel Chain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1180267" y="4163497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Created as part of the Hospitality Challenge by CodeBasics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1180267" y="4744879"/>
            <a:ext cx="1226986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Meet Patel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2608302"/>
            <a:ext cx="5601295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1180267" y="3841909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180267" y="4405313"/>
            <a:ext cx="5874663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dashboard for the Revenue Management team to identify trends and improve revenue efficiency.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83091" y="3841909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Focus Areas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1" y="4405313"/>
            <a:ext cx="5874663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 Revenue trends</a:t>
            </a:r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 Property performance</a:t>
            </a:r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
</a:t>
            </a:r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 Booking behavior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2433042"/>
            <a:ext cx="5601295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Approach</a:t>
            </a:r>
            <a:endParaRPr lang="en-US" sz="4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4020" y="3453289"/>
            <a:ext cx="969050" cy="96905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18191" y="4635698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Preparation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80267" y="5113734"/>
            <a:ext cx="3876556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Cleaned and transformed data in Power Query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616" y="3453289"/>
            <a:ext cx="969050" cy="9690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14787" y="4635698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Modeling &amp; Analysis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76863" y="5113734"/>
            <a:ext cx="3876556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Established relationships between tables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212" y="3453289"/>
            <a:ext cx="969169" cy="9691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111502" y="4635818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 Creation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573458" y="5113853"/>
            <a:ext cx="3876675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visualizations to highlight key metrics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2567821"/>
            <a:ext cx="5601295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Insights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1180267" y="3801427"/>
            <a:ext cx="2827377" cy="704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$ 1.69B</a:t>
            </a:r>
            <a:endParaRPr lang="en-US" sz="5500" dirty="0"/>
          </a:p>
        </p:txBody>
      </p:sp>
      <p:sp>
        <p:nvSpPr>
          <p:cNvPr id="5" name="Text 3"/>
          <p:cNvSpPr/>
          <p:nvPr/>
        </p:nvSpPr>
        <p:spPr>
          <a:xfrm>
            <a:off x="1180267" y="4772263"/>
            <a:ext cx="2827377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Revenue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1180267" y="5320308"/>
            <a:ext cx="2827377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327684" y="3801427"/>
            <a:ext cx="2827496" cy="704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57.8%</a:t>
            </a:r>
            <a:endParaRPr lang="en-US" sz="5500" dirty="0"/>
          </a:p>
        </p:txBody>
      </p:sp>
      <p:sp>
        <p:nvSpPr>
          <p:cNvPr id="8" name="Text 6"/>
          <p:cNvSpPr/>
          <p:nvPr/>
        </p:nvSpPr>
        <p:spPr>
          <a:xfrm>
            <a:off x="4327684" y="4772263"/>
            <a:ext cx="2827496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Occupancy Rate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4327684" y="5320308"/>
            <a:ext cx="282749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475220" y="3801427"/>
            <a:ext cx="2827377" cy="704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$117M</a:t>
            </a:r>
            <a:endParaRPr lang="en-US" sz="5500" dirty="0"/>
          </a:p>
        </p:txBody>
      </p:sp>
      <p:sp>
        <p:nvSpPr>
          <p:cNvPr id="11" name="Text 9"/>
          <p:cNvSpPr/>
          <p:nvPr/>
        </p:nvSpPr>
        <p:spPr>
          <a:xfrm>
            <a:off x="7475220" y="4772263"/>
            <a:ext cx="2827377" cy="700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Top Property Atliq Exotica, Mumbai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622637" y="3801427"/>
            <a:ext cx="2827496" cy="704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007EBD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3.62</a:t>
            </a:r>
            <a:endParaRPr lang="en-US" sz="5500" dirty="0"/>
          </a:p>
        </p:txBody>
      </p:sp>
      <p:sp>
        <p:nvSpPr>
          <p:cNvPr id="13" name="Text 11"/>
          <p:cNvSpPr/>
          <p:nvPr/>
        </p:nvSpPr>
        <p:spPr>
          <a:xfrm>
            <a:off x="10622637" y="4772263"/>
            <a:ext cx="2827496" cy="420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Average Rating 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10622637" y="5320308"/>
            <a:ext cx="282749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2650927"/>
            <a:ext cx="5601295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Tools Used</a:t>
            </a:r>
            <a:endParaRPr lang="en-US" sz="4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267" y="3671173"/>
            <a:ext cx="533400" cy="5334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0267" y="4417933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Power BI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80267" y="4895969"/>
            <a:ext cx="387655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Visualization Tool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63" y="3671173"/>
            <a:ext cx="533400" cy="533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76863" y="4417933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Excel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376863" y="4895969"/>
            <a:ext cx="3876556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Source</a:t>
            </a:r>
            <a:endParaRPr lang="en-US" sz="1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458" y="3671173"/>
            <a:ext cx="533400" cy="5334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573458" y="4417933"/>
            <a:ext cx="28005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Skills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573458" y="4895969"/>
            <a:ext cx="3876675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transformation, modeling, and DAX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3507" y="243840"/>
            <a:ext cx="13763387" cy="7741920"/>
          </a:xfrm>
          <a:prstGeom prst="roundRect">
            <a:avLst>
              <a:gd name="adj" fmla="val 1985"/>
            </a:avLst>
          </a:prstGeom>
          <a:solidFill>
            <a:srgbClr val="FFFFFF">
              <a:alpha val="95000"/>
            </a:srgbClr>
          </a:solidFill>
          <a:ln w="7620">
            <a:solidFill>
              <a:srgbClr val="E6E6E6">
                <a:alpha val="75000"/>
              </a:srgbClr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1180267" y="2530078"/>
            <a:ext cx="5601295" cy="700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Dashboard</a:t>
            </a:r>
            <a:endParaRPr lang="en-US" sz="4400" dirty="0"/>
          </a:p>
        </p:txBody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0267" y="3550325"/>
            <a:ext cx="12269867" cy="214907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2024-12-29T13:51:57Z</dcterms:created>
  <dcterms:modified xsi:type="dcterms:W3CDTF">2024-12-29T13:51:57Z</dcterms:modified>
</cp:coreProperties>
</file>